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.xml"/><Relationship Id="rId7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3.xm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3.png"/><Relationship Id="rId4" Type="http://schemas.openxmlformats.org/officeDocument/2006/relationships/slide" Target="slide5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slide" Target="slide5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6.xml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slide" Target="slide8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Алгоритм «Посадка»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5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638266"/>
              </p:ext>
            </p:extLst>
          </p:nvPr>
        </p:nvGraphicFramePr>
        <p:xfrm>
          <a:off x="97161" y="188640"/>
          <a:ext cx="7139136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712"/>
                <a:gridCol w="2379712"/>
                <a:gridCol w="2379712"/>
              </a:tblGrid>
              <a:tr h="18362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62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224338"/>
            <a:ext cx="2198088" cy="163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165" y="332656"/>
            <a:ext cx="2212565" cy="164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097" y="3356992"/>
            <a:ext cx="2205446" cy="167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718" y="5189415"/>
            <a:ext cx="2169282" cy="163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52" y="5208081"/>
            <a:ext cx="2196152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629" y="5189415"/>
            <a:ext cx="2304536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00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719062"/>
              </p:ext>
            </p:extLst>
          </p:nvPr>
        </p:nvGraphicFramePr>
        <p:xfrm>
          <a:off x="97161" y="188640"/>
          <a:ext cx="7139136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712"/>
                <a:gridCol w="2379712"/>
                <a:gridCol w="2379712"/>
              </a:tblGrid>
              <a:tr h="18362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62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8548"/>
            <a:ext cx="2198088" cy="163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165" y="332656"/>
            <a:ext cx="2212565" cy="164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097" y="3356992"/>
            <a:ext cx="2205446" cy="167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718" y="5189415"/>
            <a:ext cx="2169282" cy="163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52" y="5208081"/>
            <a:ext cx="2196152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629" y="5189415"/>
            <a:ext cx="2304536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76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91254"/>
              </p:ext>
            </p:extLst>
          </p:nvPr>
        </p:nvGraphicFramePr>
        <p:xfrm>
          <a:off x="97161" y="188640"/>
          <a:ext cx="7139136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712"/>
                <a:gridCol w="2379712"/>
                <a:gridCol w="2379712"/>
              </a:tblGrid>
              <a:tr h="18362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62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8548"/>
            <a:ext cx="2198088" cy="163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2212565" cy="164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097" y="3356992"/>
            <a:ext cx="2205446" cy="167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718" y="5189415"/>
            <a:ext cx="2169282" cy="163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52" y="5208081"/>
            <a:ext cx="2196152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629" y="5189415"/>
            <a:ext cx="2304536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9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411347"/>
              </p:ext>
            </p:extLst>
          </p:nvPr>
        </p:nvGraphicFramePr>
        <p:xfrm>
          <a:off x="97161" y="188640"/>
          <a:ext cx="7139136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712"/>
                <a:gridCol w="2379712"/>
                <a:gridCol w="2379712"/>
              </a:tblGrid>
              <a:tr h="18362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62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8548"/>
            <a:ext cx="2198088" cy="163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2212565" cy="164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2656"/>
            <a:ext cx="2205446" cy="167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718" y="5189415"/>
            <a:ext cx="2169282" cy="163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52" y="5208081"/>
            <a:ext cx="2196152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629" y="5189415"/>
            <a:ext cx="2304536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4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221717"/>
              </p:ext>
            </p:extLst>
          </p:nvPr>
        </p:nvGraphicFramePr>
        <p:xfrm>
          <a:off x="97161" y="188640"/>
          <a:ext cx="7139136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712"/>
                <a:gridCol w="2379712"/>
                <a:gridCol w="2379712"/>
              </a:tblGrid>
              <a:tr h="18362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62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8548"/>
            <a:ext cx="2198088" cy="163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2212565" cy="164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2656"/>
            <a:ext cx="2205446" cy="167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15" y="2132856"/>
            <a:ext cx="2169282" cy="163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52" y="5208081"/>
            <a:ext cx="2196152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629" y="5189415"/>
            <a:ext cx="2304536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3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510656"/>
              </p:ext>
            </p:extLst>
          </p:nvPr>
        </p:nvGraphicFramePr>
        <p:xfrm>
          <a:off x="97161" y="188640"/>
          <a:ext cx="7139136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712"/>
                <a:gridCol w="2379712"/>
                <a:gridCol w="2379712"/>
              </a:tblGrid>
              <a:tr h="18362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62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8548"/>
            <a:ext cx="2198088" cy="163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2212565" cy="164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2656"/>
            <a:ext cx="2205446" cy="167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15" y="2132856"/>
            <a:ext cx="2169282" cy="163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32856"/>
            <a:ext cx="2196152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629" y="5189415"/>
            <a:ext cx="2304536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76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01640"/>
              </p:ext>
            </p:extLst>
          </p:nvPr>
        </p:nvGraphicFramePr>
        <p:xfrm>
          <a:off x="97161" y="188640"/>
          <a:ext cx="7139136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712"/>
                <a:gridCol w="2379712"/>
                <a:gridCol w="2379712"/>
              </a:tblGrid>
              <a:tr h="18362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62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8548"/>
            <a:ext cx="2198088" cy="163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2212565" cy="164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2656"/>
            <a:ext cx="2205446" cy="167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15" y="2132856"/>
            <a:ext cx="2169282" cy="163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32856"/>
            <a:ext cx="2196152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32856"/>
            <a:ext cx="2304536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Алгоритм «Посадка»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«Посадка»</dc:title>
  <dc:creator>User</dc:creator>
  <cp:lastModifiedBy>User</cp:lastModifiedBy>
  <cp:revision>1</cp:revision>
  <dcterms:created xsi:type="dcterms:W3CDTF">2019-05-05T04:07:22Z</dcterms:created>
  <dcterms:modified xsi:type="dcterms:W3CDTF">2019-05-05T04:57:13Z</dcterms:modified>
</cp:coreProperties>
</file>